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Oswald Medium"/>
      <p:regular r:id="rId23"/>
      <p:bold r:id="rId24"/>
    </p:embeddedFont>
    <p:embeddedFont>
      <p:font typeface="Rubik"/>
      <p:regular r:id="rId25"/>
      <p:bold r:id="rId26"/>
      <p:italic r:id="rId27"/>
      <p:boldItalic r:id="rId28"/>
    </p:embeddedFont>
    <p:embeddedFont>
      <p:font typeface="Oswald"/>
      <p:regular r:id="rId29"/>
      <p:bold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OswaldMedium-bold.fntdata"/><Relationship Id="rId23" Type="http://schemas.openxmlformats.org/officeDocument/2006/relationships/font" Target="fonts/OswaldMedium-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ubik-bold.fntdata"/><Relationship Id="rId25" Type="http://schemas.openxmlformats.org/officeDocument/2006/relationships/font" Target="fonts/Rubik-regular.fntdata"/><Relationship Id="rId28" Type="http://schemas.openxmlformats.org/officeDocument/2006/relationships/font" Target="fonts/Rubik-boldItalic.fntdata"/><Relationship Id="rId27" Type="http://schemas.openxmlformats.org/officeDocument/2006/relationships/font" Target="fonts/Rubik-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swald-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regular.fntdata"/><Relationship Id="rId30" Type="http://schemas.openxmlformats.org/officeDocument/2006/relationships/font" Target="fonts/Oswald-bold.fntdata"/><Relationship Id="rId11" Type="http://schemas.openxmlformats.org/officeDocument/2006/relationships/slide" Target="slides/slide7.xml"/><Relationship Id="rId33" Type="http://schemas.openxmlformats.org/officeDocument/2006/relationships/font" Target="fonts/OpenSans-italic.fntdata"/><Relationship Id="rId10" Type="http://schemas.openxmlformats.org/officeDocument/2006/relationships/slide" Target="slides/slide6.xml"/><Relationship Id="rId32" Type="http://schemas.openxmlformats.org/officeDocument/2006/relationships/font" Target="fonts/OpenSans-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OpenSans-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555d87b1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55d87b1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55ea71376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5ea71376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5ea713769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5ea713769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55ea713769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5ea713769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55ea713769_1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5ea713769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cc88444c06_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cc88444c06_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55ea7137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5ea7137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ccc25b05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ccc25b05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557c81d8ef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57c81d8ef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55ea713769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5ea713769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555d87b1a1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555d87b1a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c88444c06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c88444c06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55ea713769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55ea713769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 HTML, CSS, JavaScript files</a:t>
            </a:r>
            <a:endParaRPr/>
          </a:p>
          <a:p>
            <a:pPr indent="0" lvl="0" marL="0" rtl="0" algn="l">
              <a:spcBef>
                <a:spcPts val="0"/>
              </a:spcBef>
              <a:spcAft>
                <a:spcPts val="0"/>
              </a:spcAft>
              <a:buNone/>
            </a:pPr>
            <a:r>
              <a:rPr lang="en"/>
              <a:t>display images</a:t>
            </a:r>
            <a:endParaRPr/>
          </a:p>
          <a:p>
            <a:pPr indent="0" lvl="0" marL="0" rtl="0" algn="l">
              <a:spcBef>
                <a:spcPts val="0"/>
              </a:spcBef>
              <a:spcAft>
                <a:spcPts val="0"/>
              </a:spcAft>
              <a:buNone/>
            </a:pPr>
            <a:r>
              <a:rPr lang="en"/>
              <a:t>play video</a:t>
            </a:r>
            <a:endParaRPr/>
          </a:p>
          <a:p>
            <a:pPr indent="0" lvl="0" marL="0" rtl="0" algn="l">
              <a:spcBef>
                <a:spcPts val="0"/>
              </a:spcBef>
              <a:spcAft>
                <a:spcPts val="0"/>
              </a:spcAft>
              <a:buNone/>
            </a:pPr>
            <a:r>
              <a:rPr lang="en"/>
              <a:t>play audio</a:t>
            </a:r>
            <a:endParaRPr/>
          </a:p>
          <a:p>
            <a:pPr indent="0" lvl="0" marL="0" rtl="0" algn="l">
              <a:spcBef>
                <a:spcPts val="0"/>
              </a:spcBef>
              <a:spcAft>
                <a:spcPts val="0"/>
              </a:spcAft>
              <a:buNone/>
            </a:pPr>
            <a:r>
              <a:rPr lang="en"/>
              <a:t>identify your location</a:t>
            </a:r>
            <a:endParaRPr/>
          </a:p>
          <a:p>
            <a:pPr indent="0" lvl="0" marL="0" rtl="0" algn="l">
              <a:spcBef>
                <a:spcPts val="0"/>
              </a:spcBef>
              <a:spcAft>
                <a:spcPts val="0"/>
              </a:spcAft>
              <a:buNone/>
            </a:pPr>
            <a:r>
              <a:rPr lang="en"/>
              <a:t>store information locally (images, cookies, passwords, text, search history)</a:t>
            </a:r>
            <a:endParaRPr/>
          </a:p>
          <a:p>
            <a:pPr indent="0" lvl="0" marL="0" rtl="0" algn="l">
              <a:spcBef>
                <a:spcPts val="0"/>
              </a:spcBef>
              <a:spcAft>
                <a:spcPts val="0"/>
              </a:spcAft>
              <a:buNone/>
            </a:pPr>
            <a:r>
              <a:rPr lang="en"/>
              <a:t>encrypt data</a:t>
            </a:r>
            <a:endParaRPr/>
          </a:p>
          <a:p>
            <a:pPr indent="0" lvl="0" marL="0" rtl="0" algn="l">
              <a:spcBef>
                <a:spcPts val="0"/>
              </a:spcBef>
              <a:spcAft>
                <a:spcPts val="0"/>
              </a:spcAft>
              <a:buNone/>
            </a:pPr>
            <a:r>
              <a:rPr lang="en"/>
              <a:t>render 3D graphics</a:t>
            </a:r>
            <a:endParaRPr/>
          </a:p>
          <a:p>
            <a:pPr indent="0" lvl="0" marL="0" rtl="0" algn="l">
              <a:spcBef>
                <a:spcPts val="0"/>
              </a:spcBef>
              <a:spcAft>
                <a:spcPts val="0"/>
              </a:spcAft>
              <a:buNone/>
            </a:pPr>
            <a:r>
              <a:rPr lang="en"/>
              <a:t>submit media and information to the cloud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55ea713769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5ea713769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 HTML, CSS, JavaScript files</a:t>
            </a:r>
            <a:endParaRPr/>
          </a:p>
          <a:p>
            <a:pPr indent="0" lvl="0" marL="0" rtl="0" algn="l">
              <a:spcBef>
                <a:spcPts val="0"/>
              </a:spcBef>
              <a:spcAft>
                <a:spcPts val="0"/>
              </a:spcAft>
              <a:buNone/>
            </a:pPr>
            <a:r>
              <a:rPr lang="en"/>
              <a:t>display images</a:t>
            </a:r>
            <a:endParaRPr/>
          </a:p>
          <a:p>
            <a:pPr indent="0" lvl="0" marL="0" rtl="0" algn="l">
              <a:spcBef>
                <a:spcPts val="0"/>
              </a:spcBef>
              <a:spcAft>
                <a:spcPts val="0"/>
              </a:spcAft>
              <a:buNone/>
            </a:pPr>
            <a:r>
              <a:rPr lang="en"/>
              <a:t>play video</a:t>
            </a:r>
            <a:endParaRPr/>
          </a:p>
          <a:p>
            <a:pPr indent="0" lvl="0" marL="0" rtl="0" algn="l">
              <a:spcBef>
                <a:spcPts val="0"/>
              </a:spcBef>
              <a:spcAft>
                <a:spcPts val="0"/>
              </a:spcAft>
              <a:buNone/>
            </a:pPr>
            <a:r>
              <a:rPr lang="en"/>
              <a:t>play audio</a:t>
            </a:r>
            <a:endParaRPr/>
          </a:p>
          <a:p>
            <a:pPr indent="0" lvl="0" marL="0" rtl="0" algn="l">
              <a:spcBef>
                <a:spcPts val="0"/>
              </a:spcBef>
              <a:spcAft>
                <a:spcPts val="0"/>
              </a:spcAft>
              <a:buNone/>
            </a:pPr>
            <a:r>
              <a:rPr lang="en"/>
              <a:t>identify your location</a:t>
            </a:r>
            <a:endParaRPr/>
          </a:p>
          <a:p>
            <a:pPr indent="0" lvl="0" marL="0" rtl="0" algn="l">
              <a:spcBef>
                <a:spcPts val="0"/>
              </a:spcBef>
              <a:spcAft>
                <a:spcPts val="0"/>
              </a:spcAft>
              <a:buNone/>
            </a:pPr>
            <a:r>
              <a:rPr lang="en"/>
              <a:t>store information locally (images, cookies, passwords, text, search history)</a:t>
            </a:r>
            <a:endParaRPr/>
          </a:p>
          <a:p>
            <a:pPr indent="0" lvl="0" marL="0" rtl="0" algn="l">
              <a:spcBef>
                <a:spcPts val="0"/>
              </a:spcBef>
              <a:spcAft>
                <a:spcPts val="0"/>
              </a:spcAft>
              <a:buNone/>
            </a:pPr>
            <a:r>
              <a:rPr lang="en"/>
              <a:t>encrypt data</a:t>
            </a:r>
            <a:endParaRPr/>
          </a:p>
          <a:p>
            <a:pPr indent="0" lvl="0" marL="0" rtl="0" algn="l">
              <a:spcBef>
                <a:spcPts val="0"/>
              </a:spcBef>
              <a:spcAft>
                <a:spcPts val="0"/>
              </a:spcAft>
              <a:buNone/>
            </a:pPr>
            <a:r>
              <a:rPr lang="en"/>
              <a:t>render 3D graphics</a:t>
            </a:r>
            <a:endParaRPr/>
          </a:p>
          <a:p>
            <a:pPr indent="0" lvl="0" marL="0" rtl="0" algn="l">
              <a:spcBef>
                <a:spcPts val="0"/>
              </a:spcBef>
              <a:spcAft>
                <a:spcPts val="0"/>
              </a:spcAft>
              <a:buNone/>
            </a:pPr>
            <a:r>
              <a:rPr lang="en"/>
              <a:t>submit media and information to the cloud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55ea7137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5ea7137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55ea71376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5ea71376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55ea713769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55ea713769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55ea71376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5ea71376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351C75"/>
              </a:buClr>
              <a:buSzPts val="4200"/>
              <a:buFont typeface="Oswald Medium"/>
              <a:buNone/>
              <a:defRPr sz="4200">
                <a:solidFill>
                  <a:srgbClr val="351C75"/>
                </a:solidFill>
                <a:latin typeface="Oswald Medium"/>
                <a:ea typeface="Oswald Medium"/>
                <a:cs typeface="Oswald Medium"/>
                <a:sym typeface="Oswald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Rubik"/>
              <a:buNone/>
              <a:defRPr sz="2400">
                <a:latin typeface="Rubik"/>
                <a:ea typeface="Rubik"/>
                <a:cs typeface="Rubik"/>
                <a:sym typeface="Rubik"/>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Font typeface="Rubik"/>
              <a:buChar char="●"/>
              <a:defRPr>
                <a:latin typeface="Rubik"/>
                <a:ea typeface="Rubik"/>
                <a:cs typeface="Rubik"/>
                <a:sym typeface="Rubik"/>
              </a:defRPr>
            </a:lvl1pPr>
            <a:lvl2pPr indent="-317500" lvl="1" marL="914400" algn="ctr">
              <a:spcBef>
                <a:spcPts val="1600"/>
              </a:spcBef>
              <a:spcAft>
                <a:spcPts val="0"/>
              </a:spcAft>
              <a:buSzPts val="1400"/>
              <a:buFont typeface="Rubik"/>
              <a:buChar char="○"/>
              <a:defRPr>
                <a:latin typeface="Rubik"/>
                <a:ea typeface="Rubik"/>
                <a:cs typeface="Rubik"/>
                <a:sym typeface="Rubik"/>
              </a:defRPr>
            </a:lvl2pPr>
            <a:lvl3pPr indent="-317500" lvl="2" marL="1371600" algn="ctr">
              <a:spcBef>
                <a:spcPts val="1600"/>
              </a:spcBef>
              <a:spcAft>
                <a:spcPts val="0"/>
              </a:spcAft>
              <a:buSzPts val="1400"/>
              <a:buFont typeface="Rubik"/>
              <a:buChar char="■"/>
              <a:defRPr>
                <a:latin typeface="Rubik"/>
                <a:ea typeface="Rubik"/>
                <a:cs typeface="Rubik"/>
                <a:sym typeface="Rubik"/>
              </a:defRPr>
            </a:lvl3pPr>
            <a:lvl4pPr indent="-317500" lvl="3" marL="1828800" algn="ctr">
              <a:spcBef>
                <a:spcPts val="1600"/>
              </a:spcBef>
              <a:spcAft>
                <a:spcPts val="0"/>
              </a:spcAft>
              <a:buSzPts val="1400"/>
              <a:buFont typeface="Rubik"/>
              <a:buChar char="●"/>
              <a:defRPr>
                <a:latin typeface="Rubik"/>
                <a:ea typeface="Rubik"/>
                <a:cs typeface="Rubik"/>
                <a:sym typeface="Rubik"/>
              </a:defRPr>
            </a:lvl4pPr>
            <a:lvl5pPr indent="-317500" lvl="4" marL="2286000" algn="ctr">
              <a:spcBef>
                <a:spcPts val="1600"/>
              </a:spcBef>
              <a:spcAft>
                <a:spcPts val="0"/>
              </a:spcAft>
              <a:buSzPts val="1400"/>
              <a:buFont typeface="Rubik"/>
              <a:buChar char="○"/>
              <a:defRPr>
                <a:latin typeface="Rubik"/>
                <a:ea typeface="Rubik"/>
                <a:cs typeface="Rubik"/>
                <a:sym typeface="Rubik"/>
              </a:defRPr>
            </a:lvl5pPr>
            <a:lvl6pPr indent="-317500" lvl="5" marL="2743200" algn="ctr">
              <a:spcBef>
                <a:spcPts val="1600"/>
              </a:spcBef>
              <a:spcAft>
                <a:spcPts val="0"/>
              </a:spcAft>
              <a:buSzPts val="1400"/>
              <a:buFont typeface="Rubik"/>
              <a:buChar char="■"/>
              <a:defRPr>
                <a:latin typeface="Rubik"/>
                <a:ea typeface="Rubik"/>
                <a:cs typeface="Rubik"/>
                <a:sym typeface="Rubik"/>
              </a:defRPr>
            </a:lvl6pPr>
            <a:lvl7pPr indent="-317500" lvl="6" marL="3200400" algn="ctr">
              <a:spcBef>
                <a:spcPts val="1600"/>
              </a:spcBef>
              <a:spcAft>
                <a:spcPts val="0"/>
              </a:spcAft>
              <a:buSzPts val="1400"/>
              <a:buFont typeface="Rubik"/>
              <a:buChar char="●"/>
              <a:defRPr>
                <a:latin typeface="Rubik"/>
                <a:ea typeface="Rubik"/>
                <a:cs typeface="Rubik"/>
                <a:sym typeface="Rubik"/>
              </a:defRPr>
            </a:lvl7pPr>
            <a:lvl8pPr indent="-317500" lvl="7" marL="3657600" algn="ctr">
              <a:spcBef>
                <a:spcPts val="1600"/>
              </a:spcBef>
              <a:spcAft>
                <a:spcPts val="0"/>
              </a:spcAft>
              <a:buSzPts val="1400"/>
              <a:buFont typeface="Rubik"/>
              <a:buChar char="○"/>
              <a:defRPr>
                <a:latin typeface="Rubik"/>
                <a:ea typeface="Rubik"/>
                <a:cs typeface="Rubik"/>
                <a:sym typeface="Rubik"/>
              </a:defRPr>
            </a:lvl8pPr>
            <a:lvl9pPr indent="-317500" lvl="8" marL="4114800" algn="ctr">
              <a:spcBef>
                <a:spcPts val="1600"/>
              </a:spcBef>
              <a:spcAft>
                <a:spcPts val="1600"/>
              </a:spcAft>
              <a:buSzPts val="1400"/>
              <a:buFont typeface="Rubik"/>
              <a:buChar char="■"/>
              <a:defRPr>
                <a:latin typeface="Rubik"/>
                <a:ea typeface="Rubik"/>
                <a:cs typeface="Rubik"/>
                <a:sym typeface="Rubik"/>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400"/>
              <a:buFont typeface="Oswald"/>
              <a:buNone/>
              <a:defRPr sz="3400">
                <a:latin typeface="Oswald"/>
                <a:ea typeface="Oswald"/>
                <a:cs typeface="Oswald"/>
                <a:sym typeface="Oswald"/>
              </a:defRPr>
            </a:lvl1pPr>
            <a:lvl2pPr lvl="1" algn="ctr">
              <a:spcBef>
                <a:spcPts val="0"/>
              </a:spcBef>
              <a:spcAft>
                <a:spcPts val="0"/>
              </a:spcAft>
              <a:buSzPts val="3400"/>
              <a:buFont typeface="Open Sans"/>
              <a:buNone/>
              <a:defRPr sz="3400">
                <a:latin typeface="Open Sans"/>
                <a:ea typeface="Open Sans"/>
                <a:cs typeface="Open Sans"/>
                <a:sym typeface="Open Sans"/>
              </a:defRPr>
            </a:lvl2pPr>
            <a:lvl3pPr lvl="2" algn="ctr">
              <a:spcBef>
                <a:spcPts val="0"/>
              </a:spcBef>
              <a:spcAft>
                <a:spcPts val="0"/>
              </a:spcAft>
              <a:buSzPts val="3400"/>
              <a:buFont typeface="Open Sans"/>
              <a:buNone/>
              <a:defRPr sz="3400">
                <a:latin typeface="Open Sans"/>
                <a:ea typeface="Open Sans"/>
                <a:cs typeface="Open Sans"/>
                <a:sym typeface="Open Sans"/>
              </a:defRPr>
            </a:lvl3pPr>
            <a:lvl4pPr lvl="3" algn="ctr">
              <a:spcBef>
                <a:spcPts val="0"/>
              </a:spcBef>
              <a:spcAft>
                <a:spcPts val="0"/>
              </a:spcAft>
              <a:buSzPts val="3400"/>
              <a:buFont typeface="Open Sans"/>
              <a:buNone/>
              <a:defRPr sz="3400">
                <a:latin typeface="Open Sans"/>
                <a:ea typeface="Open Sans"/>
                <a:cs typeface="Open Sans"/>
                <a:sym typeface="Open Sans"/>
              </a:defRPr>
            </a:lvl4pPr>
            <a:lvl5pPr lvl="4" algn="ctr">
              <a:spcBef>
                <a:spcPts val="0"/>
              </a:spcBef>
              <a:spcAft>
                <a:spcPts val="0"/>
              </a:spcAft>
              <a:buSzPts val="3400"/>
              <a:buFont typeface="Open Sans"/>
              <a:buNone/>
              <a:defRPr sz="3400">
                <a:latin typeface="Open Sans"/>
                <a:ea typeface="Open Sans"/>
                <a:cs typeface="Open Sans"/>
                <a:sym typeface="Open Sans"/>
              </a:defRPr>
            </a:lvl5pPr>
            <a:lvl6pPr lvl="5" algn="ctr">
              <a:spcBef>
                <a:spcPts val="0"/>
              </a:spcBef>
              <a:spcAft>
                <a:spcPts val="0"/>
              </a:spcAft>
              <a:buSzPts val="3400"/>
              <a:buFont typeface="Open Sans"/>
              <a:buNone/>
              <a:defRPr sz="3400">
                <a:latin typeface="Open Sans"/>
                <a:ea typeface="Open Sans"/>
                <a:cs typeface="Open Sans"/>
                <a:sym typeface="Open Sans"/>
              </a:defRPr>
            </a:lvl6pPr>
            <a:lvl7pPr lvl="6" algn="ctr">
              <a:spcBef>
                <a:spcPts val="0"/>
              </a:spcBef>
              <a:spcAft>
                <a:spcPts val="0"/>
              </a:spcAft>
              <a:buSzPts val="3400"/>
              <a:buFont typeface="Open Sans"/>
              <a:buNone/>
              <a:defRPr sz="3400">
                <a:latin typeface="Open Sans"/>
                <a:ea typeface="Open Sans"/>
                <a:cs typeface="Open Sans"/>
                <a:sym typeface="Open Sans"/>
              </a:defRPr>
            </a:lvl7pPr>
            <a:lvl8pPr lvl="7" algn="ctr">
              <a:spcBef>
                <a:spcPts val="0"/>
              </a:spcBef>
              <a:spcAft>
                <a:spcPts val="0"/>
              </a:spcAft>
              <a:buSzPts val="3400"/>
              <a:buFont typeface="Open Sans"/>
              <a:buNone/>
              <a:defRPr sz="3400">
                <a:latin typeface="Open Sans"/>
                <a:ea typeface="Open Sans"/>
                <a:cs typeface="Open Sans"/>
                <a:sym typeface="Open Sans"/>
              </a:defRPr>
            </a:lvl8pPr>
            <a:lvl9pPr lvl="8" algn="ctr">
              <a:spcBef>
                <a:spcPts val="0"/>
              </a:spcBef>
              <a:spcAft>
                <a:spcPts val="0"/>
              </a:spcAft>
              <a:buSzPts val="3400"/>
              <a:buFont typeface="Open Sans"/>
              <a:buNone/>
              <a:defRPr sz="3400">
                <a:latin typeface="Open Sans"/>
                <a:ea typeface="Open Sans"/>
                <a:cs typeface="Open Sans"/>
                <a:sym typeface="Open Sans"/>
              </a:defRPr>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rthwestern - Slides"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Oswald"/>
              <a:buNone/>
              <a:defRPr>
                <a:latin typeface="Oswald"/>
                <a:ea typeface="Oswald"/>
                <a:cs typeface="Oswald"/>
                <a:sym typeface="Oswal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Font typeface="Rubik"/>
              <a:buChar char="●"/>
              <a:defRPr>
                <a:latin typeface="Rubik"/>
                <a:ea typeface="Rubik"/>
                <a:cs typeface="Rubik"/>
                <a:sym typeface="Rubik"/>
              </a:defRPr>
            </a:lvl1pPr>
            <a:lvl2pPr indent="-317500" lvl="1" marL="914400">
              <a:spcBef>
                <a:spcPts val="1600"/>
              </a:spcBef>
              <a:spcAft>
                <a:spcPts val="0"/>
              </a:spcAft>
              <a:buSzPts val="1400"/>
              <a:buFont typeface="Rubik"/>
              <a:buChar char="○"/>
              <a:defRPr>
                <a:latin typeface="Rubik"/>
                <a:ea typeface="Rubik"/>
                <a:cs typeface="Rubik"/>
                <a:sym typeface="Rubik"/>
              </a:defRPr>
            </a:lvl2pPr>
            <a:lvl3pPr indent="-317500" lvl="2" marL="1371600">
              <a:spcBef>
                <a:spcPts val="1600"/>
              </a:spcBef>
              <a:spcAft>
                <a:spcPts val="0"/>
              </a:spcAft>
              <a:buSzPts val="1400"/>
              <a:buFont typeface="Rubik"/>
              <a:buChar char="■"/>
              <a:defRPr>
                <a:latin typeface="Rubik"/>
                <a:ea typeface="Rubik"/>
                <a:cs typeface="Rubik"/>
                <a:sym typeface="Rubik"/>
              </a:defRPr>
            </a:lvl3pPr>
            <a:lvl4pPr indent="-317500" lvl="3" marL="1828800">
              <a:spcBef>
                <a:spcPts val="1600"/>
              </a:spcBef>
              <a:spcAft>
                <a:spcPts val="0"/>
              </a:spcAft>
              <a:buSzPts val="1400"/>
              <a:buFont typeface="Rubik"/>
              <a:buChar char="●"/>
              <a:defRPr>
                <a:latin typeface="Rubik"/>
                <a:ea typeface="Rubik"/>
                <a:cs typeface="Rubik"/>
                <a:sym typeface="Rubik"/>
              </a:defRPr>
            </a:lvl4pPr>
            <a:lvl5pPr indent="-317500" lvl="4" marL="2286000">
              <a:spcBef>
                <a:spcPts val="1600"/>
              </a:spcBef>
              <a:spcAft>
                <a:spcPts val="0"/>
              </a:spcAft>
              <a:buSzPts val="1400"/>
              <a:buFont typeface="Rubik"/>
              <a:buChar char="○"/>
              <a:defRPr>
                <a:latin typeface="Rubik"/>
                <a:ea typeface="Rubik"/>
                <a:cs typeface="Rubik"/>
                <a:sym typeface="Rubik"/>
              </a:defRPr>
            </a:lvl5pPr>
            <a:lvl6pPr indent="-317500" lvl="5" marL="2743200">
              <a:spcBef>
                <a:spcPts val="1600"/>
              </a:spcBef>
              <a:spcAft>
                <a:spcPts val="0"/>
              </a:spcAft>
              <a:buSzPts val="1400"/>
              <a:buFont typeface="Rubik"/>
              <a:buChar char="■"/>
              <a:defRPr>
                <a:latin typeface="Rubik"/>
                <a:ea typeface="Rubik"/>
                <a:cs typeface="Rubik"/>
                <a:sym typeface="Rubik"/>
              </a:defRPr>
            </a:lvl6pPr>
            <a:lvl7pPr indent="-317500" lvl="6" marL="3200400">
              <a:spcBef>
                <a:spcPts val="1600"/>
              </a:spcBef>
              <a:spcAft>
                <a:spcPts val="0"/>
              </a:spcAft>
              <a:buSzPts val="1400"/>
              <a:buFont typeface="Rubik"/>
              <a:buChar char="●"/>
              <a:defRPr>
                <a:latin typeface="Rubik"/>
                <a:ea typeface="Rubik"/>
                <a:cs typeface="Rubik"/>
                <a:sym typeface="Rubik"/>
              </a:defRPr>
            </a:lvl7pPr>
            <a:lvl8pPr indent="-317500" lvl="7" marL="3657600">
              <a:spcBef>
                <a:spcPts val="1600"/>
              </a:spcBef>
              <a:spcAft>
                <a:spcPts val="0"/>
              </a:spcAft>
              <a:buSzPts val="1400"/>
              <a:buFont typeface="Rubik"/>
              <a:buChar char="○"/>
              <a:defRPr>
                <a:latin typeface="Rubik"/>
                <a:ea typeface="Rubik"/>
                <a:cs typeface="Rubik"/>
                <a:sym typeface="Rubik"/>
              </a:defRPr>
            </a:lvl8pPr>
            <a:lvl9pPr indent="-317500" lvl="8" marL="4114800">
              <a:spcBef>
                <a:spcPts val="1600"/>
              </a:spcBef>
              <a:spcAft>
                <a:spcPts val="1600"/>
              </a:spcAft>
              <a:buSzPts val="1400"/>
              <a:buFont typeface="Rubik"/>
              <a:buChar char="■"/>
              <a:defRPr>
                <a:latin typeface="Rubik"/>
                <a:ea typeface="Rubik"/>
                <a:cs typeface="Rubik"/>
                <a:sym typeface="Rubik"/>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rthwestern Template"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Oswald"/>
              <a:buNone/>
              <a:defRPr>
                <a:latin typeface="Oswald"/>
                <a:ea typeface="Oswald"/>
                <a:cs typeface="Oswald"/>
                <a:sym typeface="Oswal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Rubik"/>
              <a:buChar char="●"/>
              <a:defRPr sz="1400">
                <a:latin typeface="Rubik"/>
                <a:ea typeface="Rubik"/>
                <a:cs typeface="Rubik"/>
                <a:sym typeface="Rubik"/>
              </a:defRPr>
            </a:lvl1pPr>
            <a:lvl2pPr indent="-304800" lvl="1" marL="914400">
              <a:spcBef>
                <a:spcPts val="1600"/>
              </a:spcBef>
              <a:spcAft>
                <a:spcPts val="0"/>
              </a:spcAft>
              <a:buSzPts val="1200"/>
              <a:buFont typeface="Rubik"/>
              <a:buChar char="○"/>
              <a:defRPr sz="1200">
                <a:latin typeface="Rubik"/>
                <a:ea typeface="Rubik"/>
                <a:cs typeface="Rubik"/>
                <a:sym typeface="Rubik"/>
              </a:defRPr>
            </a:lvl2pPr>
            <a:lvl3pPr indent="-304800" lvl="2" marL="1371600">
              <a:spcBef>
                <a:spcPts val="1600"/>
              </a:spcBef>
              <a:spcAft>
                <a:spcPts val="0"/>
              </a:spcAft>
              <a:buSzPts val="1200"/>
              <a:buFont typeface="Rubik"/>
              <a:buChar char="■"/>
              <a:defRPr sz="1200">
                <a:latin typeface="Rubik"/>
                <a:ea typeface="Rubik"/>
                <a:cs typeface="Rubik"/>
                <a:sym typeface="Rubik"/>
              </a:defRPr>
            </a:lvl3pPr>
            <a:lvl4pPr indent="-304800" lvl="3" marL="1828800">
              <a:spcBef>
                <a:spcPts val="1600"/>
              </a:spcBef>
              <a:spcAft>
                <a:spcPts val="0"/>
              </a:spcAft>
              <a:buSzPts val="1200"/>
              <a:buFont typeface="Rubik"/>
              <a:buChar char="●"/>
              <a:defRPr sz="1200">
                <a:latin typeface="Rubik"/>
                <a:ea typeface="Rubik"/>
                <a:cs typeface="Rubik"/>
                <a:sym typeface="Rubik"/>
              </a:defRPr>
            </a:lvl4pPr>
            <a:lvl5pPr indent="-304800" lvl="4" marL="2286000">
              <a:spcBef>
                <a:spcPts val="1600"/>
              </a:spcBef>
              <a:spcAft>
                <a:spcPts val="0"/>
              </a:spcAft>
              <a:buSzPts val="1200"/>
              <a:buFont typeface="Rubik"/>
              <a:buChar char="○"/>
              <a:defRPr sz="1200">
                <a:latin typeface="Rubik"/>
                <a:ea typeface="Rubik"/>
                <a:cs typeface="Rubik"/>
                <a:sym typeface="Rubik"/>
              </a:defRPr>
            </a:lvl5pPr>
            <a:lvl6pPr indent="-304800" lvl="5" marL="2743200">
              <a:spcBef>
                <a:spcPts val="1600"/>
              </a:spcBef>
              <a:spcAft>
                <a:spcPts val="0"/>
              </a:spcAft>
              <a:buSzPts val="1200"/>
              <a:buFont typeface="Rubik"/>
              <a:buChar char="■"/>
              <a:defRPr sz="1200">
                <a:latin typeface="Rubik"/>
                <a:ea typeface="Rubik"/>
                <a:cs typeface="Rubik"/>
                <a:sym typeface="Rubik"/>
              </a:defRPr>
            </a:lvl6pPr>
            <a:lvl7pPr indent="-304800" lvl="6" marL="3200400">
              <a:spcBef>
                <a:spcPts val="1600"/>
              </a:spcBef>
              <a:spcAft>
                <a:spcPts val="0"/>
              </a:spcAft>
              <a:buSzPts val="1200"/>
              <a:buFont typeface="Rubik"/>
              <a:buChar char="●"/>
              <a:defRPr sz="1200">
                <a:latin typeface="Rubik"/>
                <a:ea typeface="Rubik"/>
                <a:cs typeface="Rubik"/>
                <a:sym typeface="Rubik"/>
              </a:defRPr>
            </a:lvl7pPr>
            <a:lvl8pPr indent="-304800" lvl="7" marL="3657600">
              <a:spcBef>
                <a:spcPts val="1600"/>
              </a:spcBef>
              <a:spcAft>
                <a:spcPts val="0"/>
              </a:spcAft>
              <a:buSzPts val="1200"/>
              <a:buFont typeface="Rubik"/>
              <a:buChar char="○"/>
              <a:defRPr sz="1200">
                <a:latin typeface="Rubik"/>
                <a:ea typeface="Rubik"/>
                <a:cs typeface="Rubik"/>
                <a:sym typeface="Rubik"/>
              </a:defRPr>
            </a:lvl8pPr>
            <a:lvl9pPr indent="-304800" lvl="8" marL="4114800">
              <a:spcBef>
                <a:spcPts val="1600"/>
              </a:spcBef>
              <a:spcAft>
                <a:spcPts val="1600"/>
              </a:spcAft>
              <a:buSzPts val="1200"/>
              <a:buFont typeface="Rubik"/>
              <a:buChar char="■"/>
              <a:defRPr sz="1200">
                <a:latin typeface="Rubik"/>
                <a:ea typeface="Rubik"/>
                <a:cs typeface="Rubik"/>
                <a:sym typeface="Rubik"/>
              </a:defRPr>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Rubik"/>
              <a:buChar char="●"/>
              <a:defRPr sz="1400">
                <a:latin typeface="Rubik"/>
                <a:ea typeface="Rubik"/>
                <a:cs typeface="Rubik"/>
                <a:sym typeface="Rubik"/>
              </a:defRPr>
            </a:lvl1pPr>
            <a:lvl2pPr indent="-304800" lvl="1" marL="914400">
              <a:spcBef>
                <a:spcPts val="1600"/>
              </a:spcBef>
              <a:spcAft>
                <a:spcPts val="0"/>
              </a:spcAft>
              <a:buSzPts val="1200"/>
              <a:buFont typeface="Rubik"/>
              <a:buChar char="○"/>
              <a:defRPr sz="1200">
                <a:latin typeface="Rubik"/>
                <a:ea typeface="Rubik"/>
                <a:cs typeface="Rubik"/>
                <a:sym typeface="Rubik"/>
              </a:defRPr>
            </a:lvl2pPr>
            <a:lvl3pPr indent="-304800" lvl="2" marL="1371600">
              <a:spcBef>
                <a:spcPts val="1600"/>
              </a:spcBef>
              <a:spcAft>
                <a:spcPts val="0"/>
              </a:spcAft>
              <a:buSzPts val="1200"/>
              <a:buFont typeface="Rubik"/>
              <a:buChar char="■"/>
              <a:defRPr sz="1200">
                <a:latin typeface="Rubik"/>
                <a:ea typeface="Rubik"/>
                <a:cs typeface="Rubik"/>
                <a:sym typeface="Rubik"/>
              </a:defRPr>
            </a:lvl3pPr>
            <a:lvl4pPr indent="-304800" lvl="3" marL="1828800">
              <a:spcBef>
                <a:spcPts val="1600"/>
              </a:spcBef>
              <a:spcAft>
                <a:spcPts val="0"/>
              </a:spcAft>
              <a:buSzPts val="1200"/>
              <a:buFont typeface="Rubik"/>
              <a:buChar char="●"/>
              <a:defRPr sz="1200">
                <a:latin typeface="Rubik"/>
                <a:ea typeface="Rubik"/>
                <a:cs typeface="Rubik"/>
                <a:sym typeface="Rubik"/>
              </a:defRPr>
            </a:lvl4pPr>
            <a:lvl5pPr indent="-304800" lvl="4" marL="2286000">
              <a:spcBef>
                <a:spcPts val="1600"/>
              </a:spcBef>
              <a:spcAft>
                <a:spcPts val="0"/>
              </a:spcAft>
              <a:buSzPts val="1200"/>
              <a:buFont typeface="Rubik"/>
              <a:buChar char="○"/>
              <a:defRPr sz="1200">
                <a:latin typeface="Rubik"/>
                <a:ea typeface="Rubik"/>
                <a:cs typeface="Rubik"/>
                <a:sym typeface="Rubik"/>
              </a:defRPr>
            </a:lvl5pPr>
            <a:lvl6pPr indent="-304800" lvl="5" marL="2743200">
              <a:spcBef>
                <a:spcPts val="1600"/>
              </a:spcBef>
              <a:spcAft>
                <a:spcPts val="0"/>
              </a:spcAft>
              <a:buSzPts val="1200"/>
              <a:buFont typeface="Rubik"/>
              <a:buChar char="■"/>
              <a:defRPr sz="1200">
                <a:latin typeface="Rubik"/>
                <a:ea typeface="Rubik"/>
                <a:cs typeface="Rubik"/>
                <a:sym typeface="Rubik"/>
              </a:defRPr>
            </a:lvl6pPr>
            <a:lvl7pPr indent="-304800" lvl="6" marL="3200400">
              <a:spcBef>
                <a:spcPts val="1600"/>
              </a:spcBef>
              <a:spcAft>
                <a:spcPts val="0"/>
              </a:spcAft>
              <a:buSzPts val="1200"/>
              <a:buFont typeface="Rubik"/>
              <a:buChar char="●"/>
              <a:defRPr sz="1200">
                <a:latin typeface="Rubik"/>
                <a:ea typeface="Rubik"/>
                <a:cs typeface="Rubik"/>
                <a:sym typeface="Rubik"/>
              </a:defRPr>
            </a:lvl7pPr>
            <a:lvl8pPr indent="-304800" lvl="7" marL="3657600">
              <a:spcBef>
                <a:spcPts val="1600"/>
              </a:spcBef>
              <a:spcAft>
                <a:spcPts val="0"/>
              </a:spcAft>
              <a:buSzPts val="1200"/>
              <a:buFont typeface="Rubik"/>
              <a:buChar char="○"/>
              <a:defRPr sz="1200">
                <a:latin typeface="Rubik"/>
                <a:ea typeface="Rubik"/>
                <a:cs typeface="Rubik"/>
                <a:sym typeface="Rubik"/>
              </a:defRPr>
            </a:lvl8pPr>
            <a:lvl9pPr indent="-304800" lvl="8" marL="4114800">
              <a:spcBef>
                <a:spcPts val="1600"/>
              </a:spcBef>
              <a:spcAft>
                <a:spcPts val="1600"/>
              </a:spcAft>
              <a:buSzPts val="1200"/>
              <a:buFont typeface="Rubik"/>
              <a:buChar char="■"/>
              <a:defRPr sz="1200">
                <a:latin typeface="Rubik"/>
                <a:ea typeface="Rubik"/>
                <a:cs typeface="Rubik"/>
                <a:sym typeface="Rubik"/>
              </a:defRPr>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Oswald"/>
              <a:buNone/>
              <a:defRPr>
                <a:latin typeface="Oswald"/>
                <a:ea typeface="Oswald"/>
                <a:cs typeface="Oswald"/>
                <a:sym typeface="Oswal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Rubik"/>
              <a:buChar char="●"/>
              <a:defRPr sz="1200">
                <a:latin typeface="Rubik"/>
                <a:ea typeface="Rubik"/>
                <a:cs typeface="Rubik"/>
                <a:sym typeface="Rubik"/>
              </a:defRPr>
            </a:lvl1pPr>
            <a:lvl2pPr indent="-304800" lvl="1" marL="914400">
              <a:spcBef>
                <a:spcPts val="1600"/>
              </a:spcBef>
              <a:spcAft>
                <a:spcPts val="0"/>
              </a:spcAft>
              <a:buSzPts val="1200"/>
              <a:buFont typeface="Rubik"/>
              <a:buChar char="○"/>
              <a:defRPr sz="1200">
                <a:latin typeface="Rubik"/>
                <a:ea typeface="Rubik"/>
                <a:cs typeface="Rubik"/>
                <a:sym typeface="Rubik"/>
              </a:defRPr>
            </a:lvl2pPr>
            <a:lvl3pPr indent="-304800" lvl="2" marL="1371600">
              <a:spcBef>
                <a:spcPts val="1600"/>
              </a:spcBef>
              <a:spcAft>
                <a:spcPts val="0"/>
              </a:spcAft>
              <a:buSzPts val="1200"/>
              <a:buFont typeface="Rubik"/>
              <a:buChar char="■"/>
              <a:defRPr sz="1200">
                <a:latin typeface="Rubik"/>
                <a:ea typeface="Rubik"/>
                <a:cs typeface="Rubik"/>
                <a:sym typeface="Rubik"/>
              </a:defRPr>
            </a:lvl3pPr>
            <a:lvl4pPr indent="-304800" lvl="3" marL="1828800">
              <a:spcBef>
                <a:spcPts val="1600"/>
              </a:spcBef>
              <a:spcAft>
                <a:spcPts val="0"/>
              </a:spcAft>
              <a:buSzPts val="1200"/>
              <a:buFont typeface="Rubik"/>
              <a:buChar char="●"/>
              <a:defRPr sz="1200">
                <a:latin typeface="Rubik"/>
                <a:ea typeface="Rubik"/>
                <a:cs typeface="Rubik"/>
                <a:sym typeface="Rubik"/>
              </a:defRPr>
            </a:lvl4pPr>
            <a:lvl5pPr indent="-304800" lvl="4" marL="2286000">
              <a:spcBef>
                <a:spcPts val="1600"/>
              </a:spcBef>
              <a:spcAft>
                <a:spcPts val="0"/>
              </a:spcAft>
              <a:buSzPts val="1200"/>
              <a:buFont typeface="Rubik"/>
              <a:buChar char="○"/>
              <a:defRPr sz="1200">
                <a:latin typeface="Rubik"/>
                <a:ea typeface="Rubik"/>
                <a:cs typeface="Rubik"/>
                <a:sym typeface="Rubik"/>
              </a:defRPr>
            </a:lvl5pPr>
            <a:lvl6pPr indent="-304800" lvl="5" marL="2743200">
              <a:spcBef>
                <a:spcPts val="1600"/>
              </a:spcBef>
              <a:spcAft>
                <a:spcPts val="0"/>
              </a:spcAft>
              <a:buSzPts val="1200"/>
              <a:buFont typeface="Rubik"/>
              <a:buChar char="■"/>
              <a:defRPr sz="1200">
                <a:latin typeface="Rubik"/>
                <a:ea typeface="Rubik"/>
                <a:cs typeface="Rubik"/>
                <a:sym typeface="Rubik"/>
              </a:defRPr>
            </a:lvl6pPr>
            <a:lvl7pPr indent="-304800" lvl="6" marL="3200400">
              <a:spcBef>
                <a:spcPts val="1600"/>
              </a:spcBef>
              <a:spcAft>
                <a:spcPts val="0"/>
              </a:spcAft>
              <a:buSzPts val="1200"/>
              <a:buFont typeface="Rubik"/>
              <a:buChar char="●"/>
              <a:defRPr sz="1200">
                <a:latin typeface="Rubik"/>
                <a:ea typeface="Rubik"/>
                <a:cs typeface="Rubik"/>
                <a:sym typeface="Rubik"/>
              </a:defRPr>
            </a:lvl7pPr>
            <a:lvl8pPr indent="-304800" lvl="7" marL="3657600">
              <a:spcBef>
                <a:spcPts val="1600"/>
              </a:spcBef>
              <a:spcAft>
                <a:spcPts val="0"/>
              </a:spcAft>
              <a:buSzPts val="1200"/>
              <a:buFont typeface="Rubik"/>
              <a:buChar char="○"/>
              <a:defRPr sz="1200">
                <a:latin typeface="Rubik"/>
                <a:ea typeface="Rubik"/>
                <a:cs typeface="Rubik"/>
                <a:sym typeface="Rubik"/>
              </a:defRPr>
            </a:lvl8pPr>
            <a:lvl9pPr indent="-304800" lvl="8" marL="4114800">
              <a:spcBef>
                <a:spcPts val="1600"/>
              </a:spcBef>
              <a:spcAft>
                <a:spcPts val="1600"/>
              </a:spcAft>
              <a:buSzPts val="1200"/>
              <a:buFont typeface="Rubik"/>
              <a:buChar char="■"/>
              <a:defRPr sz="1200">
                <a:latin typeface="Rubik"/>
                <a:ea typeface="Rubik"/>
                <a:cs typeface="Rubik"/>
                <a:sym typeface="Rubik"/>
              </a:defRPr>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Font typeface="Oswald"/>
              <a:buNone/>
              <a:defRPr sz="4800">
                <a:latin typeface="Oswald"/>
                <a:ea typeface="Oswald"/>
                <a:cs typeface="Oswald"/>
                <a:sym typeface="Oswa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Font typeface="Oswald"/>
              <a:buNone/>
              <a:defRPr sz="3800">
                <a:latin typeface="Oswald"/>
                <a:ea typeface="Oswald"/>
                <a:cs typeface="Oswald"/>
                <a:sym typeface="Oswald"/>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Rubik"/>
              <a:buNone/>
              <a:defRPr sz="2100">
                <a:latin typeface="Rubik"/>
                <a:ea typeface="Rubik"/>
                <a:cs typeface="Rubik"/>
                <a:sym typeface="Rubik"/>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Font typeface="Rubik"/>
              <a:buChar char="●"/>
              <a:defRPr>
                <a:latin typeface="Rubik"/>
                <a:ea typeface="Rubik"/>
                <a:cs typeface="Rubik"/>
                <a:sym typeface="Rubik"/>
              </a:defRPr>
            </a:lvl1pPr>
            <a:lvl2pPr indent="-317500" lvl="1" marL="914400">
              <a:spcBef>
                <a:spcPts val="1600"/>
              </a:spcBef>
              <a:spcAft>
                <a:spcPts val="0"/>
              </a:spcAft>
              <a:buSzPts val="1400"/>
              <a:buFont typeface="Rubik"/>
              <a:buChar char="○"/>
              <a:defRPr>
                <a:latin typeface="Rubik"/>
                <a:ea typeface="Rubik"/>
                <a:cs typeface="Rubik"/>
                <a:sym typeface="Rubik"/>
              </a:defRPr>
            </a:lvl2pPr>
            <a:lvl3pPr indent="-317500" lvl="2" marL="1371600">
              <a:spcBef>
                <a:spcPts val="1600"/>
              </a:spcBef>
              <a:spcAft>
                <a:spcPts val="0"/>
              </a:spcAft>
              <a:buSzPts val="1400"/>
              <a:buFont typeface="Rubik"/>
              <a:buChar char="■"/>
              <a:defRPr>
                <a:latin typeface="Rubik"/>
                <a:ea typeface="Rubik"/>
                <a:cs typeface="Rubik"/>
                <a:sym typeface="Rubik"/>
              </a:defRPr>
            </a:lvl3pPr>
            <a:lvl4pPr indent="-317500" lvl="3" marL="1828800">
              <a:spcBef>
                <a:spcPts val="1600"/>
              </a:spcBef>
              <a:spcAft>
                <a:spcPts val="0"/>
              </a:spcAft>
              <a:buSzPts val="1400"/>
              <a:buFont typeface="Rubik"/>
              <a:buChar char="●"/>
              <a:defRPr>
                <a:latin typeface="Rubik"/>
                <a:ea typeface="Rubik"/>
                <a:cs typeface="Rubik"/>
                <a:sym typeface="Rubik"/>
              </a:defRPr>
            </a:lvl4pPr>
            <a:lvl5pPr indent="-317500" lvl="4" marL="2286000">
              <a:spcBef>
                <a:spcPts val="1600"/>
              </a:spcBef>
              <a:spcAft>
                <a:spcPts val="0"/>
              </a:spcAft>
              <a:buSzPts val="1400"/>
              <a:buFont typeface="Rubik"/>
              <a:buChar char="○"/>
              <a:defRPr>
                <a:latin typeface="Rubik"/>
                <a:ea typeface="Rubik"/>
                <a:cs typeface="Rubik"/>
                <a:sym typeface="Rubik"/>
              </a:defRPr>
            </a:lvl5pPr>
            <a:lvl6pPr indent="-317500" lvl="5" marL="2743200">
              <a:spcBef>
                <a:spcPts val="1600"/>
              </a:spcBef>
              <a:spcAft>
                <a:spcPts val="0"/>
              </a:spcAft>
              <a:buSzPts val="1400"/>
              <a:buFont typeface="Rubik"/>
              <a:buChar char="■"/>
              <a:defRPr>
                <a:latin typeface="Rubik"/>
                <a:ea typeface="Rubik"/>
                <a:cs typeface="Rubik"/>
                <a:sym typeface="Rubik"/>
              </a:defRPr>
            </a:lvl6pPr>
            <a:lvl7pPr indent="-317500" lvl="6" marL="3200400">
              <a:spcBef>
                <a:spcPts val="1600"/>
              </a:spcBef>
              <a:spcAft>
                <a:spcPts val="0"/>
              </a:spcAft>
              <a:buSzPts val="1400"/>
              <a:buFont typeface="Rubik"/>
              <a:buChar char="●"/>
              <a:defRPr>
                <a:latin typeface="Rubik"/>
                <a:ea typeface="Rubik"/>
                <a:cs typeface="Rubik"/>
                <a:sym typeface="Rubik"/>
              </a:defRPr>
            </a:lvl7pPr>
            <a:lvl8pPr indent="-317500" lvl="7" marL="3657600">
              <a:spcBef>
                <a:spcPts val="1600"/>
              </a:spcBef>
              <a:spcAft>
                <a:spcPts val="0"/>
              </a:spcAft>
              <a:buSzPts val="1400"/>
              <a:buFont typeface="Rubik"/>
              <a:buChar char="○"/>
              <a:defRPr>
                <a:latin typeface="Rubik"/>
                <a:ea typeface="Rubik"/>
                <a:cs typeface="Rubik"/>
                <a:sym typeface="Rubik"/>
              </a:defRPr>
            </a:lvl8pPr>
            <a:lvl9pPr indent="-317500" lvl="8" marL="4114800">
              <a:spcBef>
                <a:spcPts val="1600"/>
              </a:spcBef>
              <a:spcAft>
                <a:spcPts val="1600"/>
              </a:spcAft>
              <a:buSzPts val="1400"/>
              <a:buFont typeface="Rubik"/>
              <a:buChar char="■"/>
              <a:defRPr>
                <a:latin typeface="Rubik"/>
                <a:ea typeface="Rubik"/>
                <a:cs typeface="Rubik"/>
                <a:sym typeface="Rubik"/>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ubik"/>
              <a:buNone/>
              <a:defRPr>
                <a:latin typeface="Rubik"/>
                <a:ea typeface="Rubik"/>
                <a:cs typeface="Rubik"/>
                <a:sym typeface="Rubik"/>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ubik"/>
              <a:buChar char="●"/>
              <a:defRPr sz="1800">
                <a:solidFill>
                  <a:schemeClr val="dk2"/>
                </a:solidFill>
                <a:latin typeface="Rubik"/>
                <a:ea typeface="Rubik"/>
                <a:cs typeface="Rubik"/>
                <a:sym typeface="Rubik"/>
              </a:defRPr>
            </a:lvl1pPr>
            <a:lvl2pPr indent="-317500" lvl="1" marL="9144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2pPr>
            <a:lvl3pPr indent="-317500" lvl="2" marL="13716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3pPr>
            <a:lvl4pPr indent="-317500" lvl="3" marL="18288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4pPr>
            <a:lvl5pPr indent="-317500" lvl="4" marL="22860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5pPr>
            <a:lvl6pPr indent="-317500" lvl="5" marL="27432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6pPr>
            <a:lvl7pPr indent="-317500" lvl="6" marL="32004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7pPr>
            <a:lvl8pPr indent="-317500" lvl="7" marL="3657600">
              <a:lnSpc>
                <a:spcPct val="115000"/>
              </a:lnSpc>
              <a:spcBef>
                <a:spcPts val="1600"/>
              </a:spcBef>
              <a:spcAft>
                <a:spcPts val="0"/>
              </a:spcAft>
              <a:buClr>
                <a:schemeClr val="dk2"/>
              </a:buClr>
              <a:buSzPts val="1400"/>
              <a:buFont typeface="Rubik"/>
              <a:buChar char="○"/>
              <a:defRPr>
                <a:solidFill>
                  <a:schemeClr val="dk2"/>
                </a:solidFill>
                <a:latin typeface="Rubik"/>
                <a:ea typeface="Rubik"/>
                <a:cs typeface="Rubik"/>
                <a:sym typeface="Rubik"/>
              </a:defRPr>
            </a:lvl8pPr>
            <a:lvl9pPr indent="-317500" lvl="8" marL="4114800">
              <a:lnSpc>
                <a:spcPct val="115000"/>
              </a:lnSpc>
              <a:spcBef>
                <a:spcPts val="1600"/>
              </a:spcBef>
              <a:spcAft>
                <a:spcPts val="1600"/>
              </a:spcAft>
              <a:buClr>
                <a:schemeClr val="dk2"/>
              </a:buClr>
              <a:buSzPts val="1400"/>
              <a:buFont typeface="Rubik"/>
              <a:buChar char="■"/>
              <a:defRPr>
                <a:solidFill>
                  <a:schemeClr val="dk2"/>
                </a:solidFill>
                <a:latin typeface="Rubik"/>
                <a:ea typeface="Rubik"/>
                <a:cs typeface="Rubik"/>
                <a:sym typeface="Rubik"/>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eecs130.github.io/spring2022/lectures/lecture02" TargetMode="External"/><Relationship Id="rId4" Type="http://schemas.openxmlformats.org/officeDocument/2006/relationships/hyperlink" Target="https://eecs130.github.io/spring2022/html-referenc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huffpost.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huffpost.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5F3992"/>
                </a:solidFill>
              </a:rPr>
              <a:t>Intro to Browsers &amp; Web Languages</a:t>
            </a:r>
            <a:endParaRPr>
              <a:solidFill>
                <a:srgbClr val="5F3992"/>
              </a:solidFill>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CS 130: </a:t>
            </a:r>
            <a:br>
              <a:rPr lang="en"/>
            </a:br>
            <a:r>
              <a:rPr lang="en"/>
              <a:t>Tools and Technologies of the World Wide Web</a:t>
            </a:r>
            <a:endParaRPr/>
          </a:p>
          <a:p>
            <a:pPr indent="0" lvl="0" marL="0" rtl="0" algn="ctr">
              <a:spcBef>
                <a:spcPts val="0"/>
              </a:spcBef>
              <a:spcAft>
                <a:spcPts val="0"/>
              </a:spcAft>
              <a:buNone/>
            </a:pPr>
            <a:r>
              <a:rPr lang="en"/>
              <a:t>Spring, 2022</a:t>
            </a:r>
            <a:endParaRPr/>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if you can figure out the following...</a:t>
            </a:r>
            <a:endParaRPr/>
          </a:p>
        </p:txBody>
      </p:sp>
      <p:sp>
        <p:nvSpPr>
          <p:cNvPr id="117" name="Google Shape;117;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How many resources did your browser pull down from a server?</a:t>
            </a:r>
            <a:endParaRPr/>
          </a:p>
          <a:p>
            <a:pPr indent="-342900" lvl="0" marL="457200" rtl="0" algn="l">
              <a:spcBef>
                <a:spcPts val="1000"/>
              </a:spcBef>
              <a:spcAft>
                <a:spcPts val="0"/>
              </a:spcAft>
              <a:buSzPts val="1800"/>
              <a:buChar char="-"/>
            </a:pPr>
            <a:r>
              <a:rPr lang="en"/>
              <a:t>How many servers did your browser access?</a:t>
            </a:r>
            <a:endParaRPr/>
          </a:p>
          <a:p>
            <a:pPr indent="-342900" lvl="0" marL="457200" rtl="0" algn="l">
              <a:spcBef>
                <a:spcPts val="1000"/>
              </a:spcBef>
              <a:spcAft>
                <a:spcPts val="0"/>
              </a:spcAft>
              <a:buSzPts val="1800"/>
              <a:buChar char="-"/>
            </a:pPr>
            <a:r>
              <a:rPr lang="en"/>
              <a:t>How many companies are represented in these resources?</a:t>
            </a:r>
            <a:endParaRPr/>
          </a:p>
          <a:p>
            <a:pPr indent="-342900" lvl="0" marL="457200" rtl="0" algn="l">
              <a:spcBef>
                <a:spcPts val="1000"/>
              </a:spcBef>
              <a:spcAft>
                <a:spcPts val="0"/>
              </a:spcAft>
              <a:buSzPts val="1800"/>
              <a:buChar char="-"/>
            </a:pPr>
            <a:r>
              <a:rPr lang="en"/>
              <a:t>How many POST were made?</a:t>
            </a:r>
            <a:endParaRPr/>
          </a:p>
          <a:p>
            <a:pPr indent="-342900" lvl="0" marL="457200" rtl="0" algn="l">
              <a:spcBef>
                <a:spcPts val="1000"/>
              </a:spcBef>
              <a:spcAft>
                <a:spcPts val="1000"/>
              </a:spcAft>
              <a:buSzPts val="1800"/>
              <a:buChar char="-"/>
            </a:pPr>
            <a:r>
              <a:rPr lang="en"/>
              <a:t>How many GET requests were made?</a:t>
            </a:r>
            <a:endParaRPr/>
          </a:p>
        </p:txBody>
      </p:sp>
      <p:sp>
        <p:nvSpPr>
          <p:cNvPr id="118" name="Google Shape;11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1812400"/>
            <a:ext cx="8520600" cy="118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Activity 2</a:t>
            </a:r>
            <a:endParaRPr/>
          </a:p>
          <a:p>
            <a:pPr indent="0" lvl="0" marL="0" rtl="0" algn="ctr">
              <a:spcBef>
                <a:spcPts val="0"/>
              </a:spcBef>
              <a:spcAft>
                <a:spcPts val="0"/>
              </a:spcAft>
              <a:buNone/>
            </a:pPr>
            <a:r>
              <a:rPr lang="en" sz="2200">
                <a:solidFill>
                  <a:srgbClr val="666666"/>
                </a:solidFill>
                <a:latin typeface="Rubik"/>
                <a:ea typeface="Rubik"/>
                <a:cs typeface="Rubik"/>
                <a:sym typeface="Rubik"/>
              </a:rPr>
              <a:t>Hack the Northwestern Homepage:</a:t>
            </a:r>
            <a:br>
              <a:rPr lang="en" sz="2200">
                <a:solidFill>
                  <a:srgbClr val="666666"/>
                </a:solidFill>
                <a:latin typeface="Rubik"/>
                <a:ea typeface="Rubik"/>
                <a:cs typeface="Rubik"/>
                <a:sym typeface="Rubik"/>
              </a:rPr>
            </a:br>
            <a:r>
              <a:rPr lang="en" sz="2200">
                <a:solidFill>
                  <a:srgbClr val="666666"/>
                </a:solidFill>
                <a:latin typeface="Rubik"/>
                <a:ea typeface="Rubik"/>
                <a:cs typeface="Rubik"/>
                <a:sym typeface="Rubik"/>
              </a:rPr>
              <a:t>Editing files after they have been retrieved</a:t>
            </a:r>
            <a:endParaRPr sz="2200">
              <a:solidFill>
                <a:srgbClr val="666666"/>
              </a:solidFill>
              <a:latin typeface="Rubik"/>
              <a:ea typeface="Rubik"/>
              <a:cs typeface="Rubik"/>
              <a:sym typeface="Rubik"/>
            </a:endParaRPr>
          </a:p>
        </p:txBody>
      </p:sp>
      <p:sp>
        <p:nvSpPr>
          <p:cNvPr id="124" name="Google Shape;12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0" name="Google Shape;130;p24"/>
          <p:cNvPicPr preferRelativeResize="0"/>
          <p:nvPr/>
        </p:nvPicPr>
        <p:blipFill>
          <a:blip r:embed="rId3">
            <a:alphaModFix/>
          </a:blip>
          <a:stretch>
            <a:fillRect/>
          </a:stretch>
        </p:blipFill>
        <p:spPr>
          <a:xfrm>
            <a:off x="336125" y="392538"/>
            <a:ext cx="8471757" cy="435841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6" name="Google Shape;136;p25"/>
          <p:cNvPicPr preferRelativeResize="0"/>
          <p:nvPr/>
        </p:nvPicPr>
        <p:blipFill>
          <a:blip r:embed="rId3">
            <a:alphaModFix/>
          </a:blip>
          <a:stretch>
            <a:fillRect/>
          </a:stretch>
        </p:blipFill>
        <p:spPr>
          <a:xfrm>
            <a:off x="380713" y="392538"/>
            <a:ext cx="8382579" cy="43584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How do web browsers work?</a:t>
            </a:r>
            <a:endParaRPr/>
          </a:p>
          <a:p>
            <a:pPr indent="-342900" lvl="0" marL="457200" rtl="0" algn="l">
              <a:spcBef>
                <a:spcPts val="0"/>
              </a:spcBef>
              <a:spcAft>
                <a:spcPts val="0"/>
              </a:spcAft>
              <a:buClr>
                <a:srgbClr val="5F3992"/>
              </a:buClr>
              <a:buSzPts val="1800"/>
              <a:buAutoNum type="arabicPeriod"/>
            </a:pPr>
            <a:r>
              <a:rPr b="1" lang="en">
                <a:solidFill>
                  <a:srgbClr val="5F3992"/>
                </a:solidFill>
              </a:rPr>
              <a:t>Overview of HTML, CSS, and JavaScript</a:t>
            </a:r>
            <a:endParaRPr/>
          </a:p>
        </p:txBody>
      </p:sp>
      <p:sp>
        <p:nvSpPr>
          <p:cNvPr id="143" name="Google Shape;143;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HTML</a:t>
            </a:r>
            <a:endParaRPr/>
          </a:p>
          <a:p>
            <a:pPr indent="-342900" lvl="1" marL="914400" rtl="0" algn="l">
              <a:spcBef>
                <a:spcPts val="0"/>
              </a:spcBef>
              <a:spcAft>
                <a:spcPts val="0"/>
              </a:spcAft>
              <a:buSzPts val="1800"/>
              <a:buChar char="○"/>
            </a:pPr>
            <a:r>
              <a:rPr lang="en" sz="1800"/>
              <a:t>controls the content &amp; structure</a:t>
            </a:r>
            <a:endParaRPr sz="1800"/>
          </a:p>
          <a:p>
            <a:pPr indent="-342900" lvl="0" marL="457200" rtl="0" algn="l">
              <a:spcBef>
                <a:spcPts val="1600"/>
              </a:spcBef>
              <a:spcAft>
                <a:spcPts val="0"/>
              </a:spcAft>
              <a:buSzPts val="1800"/>
              <a:buChar char="-"/>
            </a:pPr>
            <a:r>
              <a:rPr lang="en"/>
              <a:t>CSS (Cascading Style Sheets)</a:t>
            </a:r>
            <a:endParaRPr/>
          </a:p>
          <a:p>
            <a:pPr indent="-317500" lvl="1" marL="914400" rtl="0" algn="l">
              <a:spcBef>
                <a:spcPts val="0"/>
              </a:spcBef>
              <a:spcAft>
                <a:spcPts val="0"/>
              </a:spcAft>
              <a:buSzPts val="1400"/>
              <a:buChar char="○"/>
            </a:pPr>
            <a:r>
              <a:rPr lang="en" sz="1800"/>
              <a:t>controls the style, colors, layout, fonts, etc.</a:t>
            </a:r>
            <a:endParaRPr/>
          </a:p>
          <a:p>
            <a:pPr indent="-342900" lvl="0" marL="457200" rtl="0" algn="l">
              <a:spcBef>
                <a:spcPts val="1600"/>
              </a:spcBef>
              <a:spcAft>
                <a:spcPts val="0"/>
              </a:spcAft>
              <a:buSzPts val="1800"/>
              <a:buChar char="-"/>
            </a:pPr>
            <a:r>
              <a:rPr lang="en"/>
              <a:t>JavaScript</a:t>
            </a:r>
            <a:endParaRPr/>
          </a:p>
          <a:p>
            <a:pPr indent="-317500" lvl="1" marL="914400" rtl="0" algn="l">
              <a:spcBef>
                <a:spcPts val="0"/>
              </a:spcBef>
              <a:spcAft>
                <a:spcPts val="0"/>
              </a:spcAft>
              <a:buSzPts val="1400"/>
              <a:buChar char="○"/>
            </a:pPr>
            <a:r>
              <a:rPr lang="en" sz="1800"/>
              <a:t>controls movement and interactivity</a:t>
            </a:r>
            <a:endParaRPr sz="1800"/>
          </a:p>
          <a:p>
            <a:pPr indent="-317500" lvl="1" marL="914400" rtl="0" algn="l">
              <a:spcBef>
                <a:spcPts val="0"/>
              </a:spcBef>
              <a:spcAft>
                <a:spcPts val="0"/>
              </a:spcAft>
              <a:buSzPts val="1400"/>
              <a:buChar char="○"/>
            </a:pPr>
            <a:r>
              <a:rPr lang="en" sz="1800"/>
              <a:t>can communicate with and transmit data to and from servers without refreshing the page</a:t>
            </a:r>
            <a:endParaRPr sz="1800"/>
          </a:p>
          <a:p>
            <a:pPr indent="-317500" lvl="1" marL="914400" rtl="0" algn="l">
              <a:spcBef>
                <a:spcPts val="0"/>
              </a:spcBef>
              <a:spcAft>
                <a:spcPts val="0"/>
              </a:spcAft>
              <a:buSzPts val="1400"/>
              <a:buChar char="○"/>
            </a:pPr>
            <a:r>
              <a:rPr lang="en" sz="1800"/>
              <a:t>can interact with local data stores </a:t>
            </a:r>
            <a:endParaRPr/>
          </a:p>
        </p:txBody>
      </p:sp>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web pages use three technologies</a:t>
            </a:r>
            <a:endParaRPr/>
          </a:p>
        </p:txBody>
      </p:sp>
      <p:sp>
        <p:nvSpPr>
          <p:cNvPr id="150" name="Google Shape;150;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animEffect filter="fade" transition="in">
                                      <p:cBhvr>
                                        <p:cTn dur="1"/>
                                        <p:tgtEl>
                                          <p:spTgt spid="1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animEffect filter="fade" transition="in">
                                      <p:cBhvr>
                                        <p:cTn dur="1"/>
                                        <p:tgtEl>
                                          <p:spTgt spid="1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animEffect filter="fade" transition="in">
                                      <p:cBhvr>
                                        <p:cTn dur="1"/>
                                        <p:tgtEl>
                                          <p:spTgt spid="1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3" st="3"/>
                                            </p:txEl>
                                          </p:spTgt>
                                        </p:tgtEl>
                                        <p:attrNameLst>
                                          <p:attrName>style.visibility</p:attrName>
                                        </p:attrNameLst>
                                      </p:cBhvr>
                                      <p:to>
                                        <p:strVal val="visible"/>
                                      </p:to>
                                    </p:set>
                                    <p:animEffect filter="fade" transition="in">
                                      <p:cBhvr>
                                        <p:cTn dur="1"/>
                                        <p:tgtEl>
                                          <p:spTgt spid="14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4" st="4"/>
                                            </p:txEl>
                                          </p:spTgt>
                                        </p:tgtEl>
                                        <p:attrNameLst>
                                          <p:attrName>style.visibility</p:attrName>
                                        </p:attrNameLst>
                                      </p:cBhvr>
                                      <p:to>
                                        <p:strVal val="visible"/>
                                      </p:to>
                                    </p:set>
                                    <p:animEffect filter="fade" transition="in">
                                      <p:cBhvr>
                                        <p:cTn dur="1"/>
                                        <p:tgtEl>
                                          <p:spTgt spid="14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5" st="5"/>
                                            </p:txEl>
                                          </p:spTgt>
                                        </p:tgtEl>
                                        <p:attrNameLst>
                                          <p:attrName>style.visibility</p:attrName>
                                        </p:attrNameLst>
                                      </p:cBhvr>
                                      <p:to>
                                        <p:strVal val="visible"/>
                                      </p:to>
                                    </p:set>
                                    <p:animEffect filter="fade" transition="in">
                                      <p:cBhvr>
                                        <p:cTn dur="1"/>
                                        <p:tgtEl>
                                          <p:spTgt spid="14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6" st="6"/>
                                            </p:txEl>
                                          </p:spTgt>
                                        </p:tgtEl>
                                        <p:attrNameLst>
                                          <p:attrName>style.visibility</p:attrName>
                                        </p:attrNameLst>
                                      </p:cBhvr>
                                      <p:to>
                                        <p:strVal val="visible"/>
                                      </p:to>
                                    </p:set>
                                    <p:animEffect filter="fade" transition="in">
                                      <p:cBhvr>
                                        <p:cTn dur="1"/>
                                        <p:tgtEl>
                                          <p:spTgt spid="14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7" st="7"/>
                                            </p:txEl>
                                          </p:spTgt>
                                        </p:tgtEl>
                                        <p:attrNameLst>
                                          <p:attrName>style.visibility</p:attrName>
                                        </p:attrNameLst>
                                      </p:cBhvr>
                                      <p:to>
                                        <p:strVal val="visible"/>
                                      </p:to>
                                    </p:set>
                                    <p:animEffect filter="fade" transition="in">
                                      <p:cBhvr>
                                        <p:cTn dur="1"/>
                                        <p:tgtEl>
                                          <p:spTgt spid="148">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 Wednesday (tomorrow)...</a:t>
            </a:r>
            <a:endParaRPr/>
          </a:p>
        </p:txBody>
      </p:sp>
      <p:sp>
        <p:nvSpPr>
          <p:cNvPr id="156" name="Google Shape;156;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Wednesday: Intro to HTML</a:t>
            </a:r>
            <a:endParaRPr/>
          </a:p>
        </p:txBody>
      </p:sp>
      <p:sp>
        <p:nvSpPr>
          <p:cNvPr id="162" name="Google Shape;162;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Assigned readings / videos for Wednesday</a:t>
            </a:r>
            <a:r>
              <a:rPr lang="en"/>
              <a:t>:</a:t>
            </a:r>
            <a:endParaRPr/>
          </a:p>
          <a:p>
            <a:pPr indent="-342900" lvl="0" marL="457200" rtl="0" algn="l">
              <a:spcBef>
                <a:spcPts val="1600"/>
              </a:spcBef>
              <a:spcAft>
                <a:spcPts val="0"/>
              </a:spcAft>
              <a:buSzPts val="1800"/>
              <a:buChar char="-"/>
            </a:pPr>
            <a:r>
              <a:rPr lang="en"/>
              <a:t>Watch the</a:t>
            </a:r>
            <a:r>
              <a:rPr lang="en"/>
              <a:t> LinkedIn Learning videos</a:t>
            </a:r>
            <a:endParaRPr/>
          </a:p>
          <a:p>
            <a:pPr indent="-342900" lvl="0" marL="457200" rtl="0" algn="l">
              <a:spcBef>
                <a:spcPts val="0"/>
              </a:spcBef>
              <a:spcAft>
                <a:spcPts val="0"/>
              </a:spcAft>
              <a:buSzPts val="1800"/>
              <a:buChar char="-"/>
            </a:pPr>
            <a:r>
              <a:rPr lang="en"/>
              <a:t>Also take a look at the </a:t>
            </a:r>
            <a:r>
              <a:rPr lang="en" u="sng">
                <a:solidFill>
                  <a:schemeClr val="hlink"/>
                </a:solidFill>
                <a:hlinkClick r:id="rId4"/>
              </a:rPr>
              <a:t>HTML Resources</a:t>
            </a:r>
            <a:r>
              <a:rPr lang="en"/>
              <a:t> section on the course website, run the samples, and commit the 10 “Rules of Thumb” to memory</a:t>
            </a:r>
            <a:br>
              <a:rPr lang="en"/>
            </a:br>
            <a:endParaRPr/>
          </a:p>
        </p:txBody>
      </p:sp>
      <p:sp>
        <p:nvSpPr>
          <p:cNvPr id="163" name="Google Shape;163;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Coming up...</a:t>
            </a:r>
            <a:endParaRPr/>
          </a:p>
        </p:txBody>
      </p:sp>
      <p:sp>
        <p:nvSpPr>
          <p:cNvPr id="169" name="Google Shape;169;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Tutorial Activity this Wednesday - Friday:</a:t>
            </a:r>
            <a:endParaRPr/>
          </a:p>
          <a:p>
            <a:pPr indent="-342900" lvl="1" marL="914400" rtl="0" algn="l">
              <a:spcBef>
                <a:spcPts val="0"/>
              </a:spcBef>
              <a:spcAft>
                <a:spcPts val="0"/>
              </a:spcAft>
              <a:buSzPts val="1800"/>
              <a:buAutoNum type="alphaLcPeriod"/>
            </a:pPr>
            <a:r>
              <a:rPr lang="en" sz="1800"/>
              <a:t>HTML lab: resource linking</a:t>
            </a:r>
            <a:endParaRPr sz="1800"/>
          </a:p>
          <a:p>
            <a:pPr indent="-342900" lvl="0" marL="457200" rtl="0" algn="l">
              <a:spcBef>
                <a:spcPts val="1000"/>
              </a:spcBef>
              <a:spcAft>
                <a:spcPts val="0"/>
              </a:spcAft>
              <a:buSzPts val="1800"/>
              <a:buAutoNum type="arabicPeriod"/>
            </a:pPr>
            <a:r>
              <a:rPr lang="en"/>
              <a:t>Next week:</a:t>
            </a:r>
            <a:endParaRPr/>
          </a:p>
          <a:p>
            <a:pPr indent="-342900" lvl="1" marL="914400" rtl="0" algn="l">
              <a:spcBef>
                <a:spcPts val="0"/>
              </a:spcBef>
              <a:spcAft>
                <a:spcPts val="0"/>
              </a:spcAft>
              <a:buSzPts val="1800"/>
              <a:buAutoNum type="alphaLcPeriod"/>
            </a:pPr>
            <a:r>
              <a:rPr lang="en" sz="1800"/>
              <a:t>Monday: Intro to Web Infrastructure</a:t>
            </a:r>
            <a:endParaRPr sz="1800"/>
          </a:p>
          <a:p>
            <a:pPr indent="-342900" lvl="1" marL="914400" rtl="0" algn="l">
              <a:spcBef>
                <a:spcPts val="0"/>
              </a:spcBef>
              <a:spcAft>
                <a:spcPts val="0"/>
              </a:spcAft>
              <a:buSzPts val="1800"/>
              <a:buAutoNum type="alphaLcPeriod"/>
            </a:pPr>
            <a:r>
              <a:rPr lang="en" sz="1800"/>
              <a:t>Wednesday: Web Crawlers &amp; the semantic web</a:t>
            </a:r>
            <a:endParaRPr sz="1800"/>
          </a:p>
          <a:p>
            <a:pPr indent="-342900" lvl="1" marL="914400" rtl="0" algn="l">
              <a:spcBef>
                <a:spcPts val="0"/>
              </a:spcBef>
              <a:spcAft>
                <a:spcPts val="0"/>
              </a:spcAft>
              <a:buSzPts val="1800"/>
              <a:buAutoNum type="alphaLcPeriod"/>
            </a:pPr>
            <a:r>
              <a:rPr lang="en" sz="1800"/>
              <a:t>Friday: Intro to GitHub + publishing your website to a server</a:t>
            </a:r>
            <a:endParaRPr sz="1800"/>
          </a:p>
        </p:txBody>
      </p:sp>
      <p:sp>
        <p:nvSpPr>
          <p:cNvPr id="170" name="Google Shape;170;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How do web browsers work?</a:t>
            </a:r>
            <a:endParaRPr/>
          </a:p>
          <a:p>
            <a:pPr indent="-342900" lvl="0" marL="457200" rtl="0" algn="l">
              <a:spcBef>
                <a:spcPts val="0"/>
              </a:spcBef>
              <a:spcAft>
                <a:spcPts val="0"/>
              </a:spcAft>
              <a:buSzPts val="1800"/>
              <a:buAutoNum type="arabicPeriod"/>
            </a:pPr>
            <a:r>
              <a:rPr lang="en"/>
              <a:t>Overview of HTML, CSS, and JavaScript</a:t>
            </a:r>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674EA7"/>
              </a:buClr>
              <a:buSzPts val="1800"/>
              <a:buAutoNum type="arabicPeriod"/>
            </a:pPr>
            <a:r>
              <a:rPr b="1" lang="en">
                <a:solidFill>
                  <a:srgbClr val="674EA7"/>
                </a:solidFill>
              </a:rPr>
              <a:t>How do web browsers work?</a:t>
            </a:r>
            <a:endParaRPr b="1">
              <a:solidFill>
                <a:srgbClr val="674EA7"/>
              </a:solidFill>
            </a:endParaRPr>
          </a:p>
          <a:p>
            <a:pPr indent="-342900" lvl="0" marL="457200" rtl="0" algn="l">
              <a:spcBef>
                <a:spcPts val="0"/>
              </a:spcBef>
              <a:spcAft>
                <a:spcPts val="0"/>
              </a:spcAft>
              <a:buSzPts val="1800"/>
              <a:buAutoNum type="arabicPeriod"/>
            </a:pPr>
            <a:r>
              <a:rPr lang="en"/>
              <a:t>Overview of HTML, CSS, and JavaScript</a:t>
            </a:r>
            <a:endParaRPr/>
          </a:p>
          <a:p>
            <a:pPr indent="0" lvl="0" marL="0" rtl="0" algn="l">
              <a:spcBef>
                <a:spcPts val="1600"/>
              </a:spcBef>
              <a:spcAft>
                <a:spcPts val="1600"/>
              </a:spcAft>
              <a:buNone/>
            </a:pPr>
            <a:r>
              <a:t/>
            </a:r>
            <a:endParaRPr/>
          </a:p>
        </p:txBody>
      </p:sp>
      <p:sp>
        <p:nvSpPr>
          <p:cNvPr id="70" name="Google Shape;7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a Browser Do?</a:t>
            </a:r>
            <a:endParaRPr/>
          </a:p>
        </p:txBody>
      </p:sp>
      <p:sp>
        <p:nvSpPr>
          <p:cNvPr id="76" name="Google Shape;76;p16"/>
          <p:cNvSpPr txBox="1"/>
          <p:nvPr>
            <p:ph idx="1" type="body"/>
          </p:nvPr>
        </p:nvSpPr>
        <p:spPr>
          <a:xfrm>
            <a:off x="311700" y="1152475"/>
            <a:ext cx="8520600" cy="30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Browsers have several different jobs...</a:t>
            </a:r>
            <a:endParaRPr/>
          </a:p>
          <a:p>
            <a:pPr indent="-342900" lvl="0" marL="457200" rtl="0" algn="l">
              <a:spcBef>
                <a:spcPts val="1600"/>
              </a:spcBef>
              <a:spcAft>
                <a:spcPts val="0"/>
              </a:spcAft>
              <a:buSzPts val="1800"/>
              <a:buAutoNum type="arabicPeriod"/>
            </a:pPr>
            <a:r>
              <a:rPr lang="en"/>
              <a:t>They interact with servers to access resources</a:t>
            </a:r>
            <a:endParaRPr/>
          </a:p>
          <a:p>
            <a:pPr indent="-330200" lvl="1" marL="914400" rtl="0" algn="l">
              <a:spcBef>
                <a:spcPts val="1000"/>
              </a:spcBef>
              <a:spcAft>
                <a:spcPts val="0"/>
              </a:spcAft>
              <a:buSzPts val="1600"/>
              <a:buAutoNum type="alphaLcPeriod"/>
            </a:pPr>
            <a:r>
              <a:rPr lang="en" sz="1600"/>
              <a:t>text files (HTML, CSS, and JavaScript files)</a:t>
            </a:r>
            <a:endParaRPr sz="1600"/>
          </a:p>
          <a:p>
            <a:pPr indent="-330200" lvl="1" marL="914400" rtl="0" algn="l">
              <a:spcBef>
                <a:spcPts val="0"/>
              </a:spcBef>
              <a:spcAft>
                <a:spcPts val="0"/>
              </a:spcAft>
              <a:buSzPts val="1600"/>
              <a:buAutoNum type="alphaLcPeriod"/>
            </a:pPr>
            <a:r>
              <a:rPr lang="en" sz="1600"/>
              <a:t>images</a:t>
            </a:r>
            <a:endParaRPr sz="1600"/>
          </a:p>
          <a:p>
            <a:pPr indent="-330200" lvl="1" marL="914400" rtl="0" algn="l">
              <a:spcBef>
                <a:spcPts val="0"/>
              </a:spcBef>
              <a:spcAft>
                <a:spcPts val="0"/>
              </a:spcAft>
              <a:buSzPts val="1600"/>
              <a:buAutoNum type="alphaLcPeriod"/>
            </a:pPr>
            <a:r>
              <a:rPr lang="en" sz="1600"/>
              <a:t>data files</a:t>
            </a:r>
            <a:endParaRPr sz="1600"/>
          </a:p>
          <a:p>
            <a:pPr indent="-330200" lvl="1" marL="914400" rtl="0" algn="l">
              <a:spcBef>
                <a:spcPts val="0"/>
              </a:spcBef>
              <a:spcAft>
                <a:spcPts val="0"/>
              </a:spcAft>
              <a:buSzPts val="1600"/>
              <a:buAutoNum type="alphaLcPeriod"/>
            </a:pPr>
            <a:r>
              <a:rPr lang="en" sz="1600"/>
              <a:t>video &amp; audio files</a:t>
            </a:r>
            <a:endParaRPr sz="1600"/>
          </a:p>
          <a:p>
            <a:pPr indent="0" lvl="0" marL="457200" rtl="0" algn="l">
              <a:spcBef>
                <a:spcPts val="1000"/>
              </a:spcBef>
              <a:spcAft>
                <a:spcPts val="0"/>
              </a:spcAft>
              <a:buNone/>
            </a:pPr>
            <a:r>
              <a:rPr lang="en"/>
              <a:t>Browsers can also </a:t>
            </a:r>
            <a:r>
              <a:rPr b="1" lang="en"/>
              <a:t>create</a:t>
            </a:r>
            <a:r>
              <a:rPr lang="en"/>
              <a:t>, </a:t>
            </a:r>
            <a:r>
              <a:rPr b="1" lang="en"/>
              <a:t>delete</a:t>
            </a:r>
            <a:r>
              <a:rPr lang="en"/>
              <a:t>, and </a:t>
            </a:r>
            <a:r>
              <a:rPr b="1" lang="en"/>
              <a:t>modify</a:t>
            </a:r>
            <a:r>
              <a:rPr lang="en"/>
              <a:t> server resources</a:t>
            </a:r>
            <a:endParaRPr/>
          </a:p>
          <a:p>
            <a:pPr indent="0" lvl="0" marL="0" rtl="0" algn="l">
              <a:spcBef>
                <a:spcPts val="1000"/>
              </a:spcBef>
              <a:spcAft>
                <a:spcPts val="1600"/>
              </a:spcAft>
              <a:buNone/>
            </a:pPr>
            <a:r>
              <a:t/>
            </a:r>
            <a:endParaRPr/>
          </a:p>
        </p:txBody>
      </p:sp>
      <p:sp>
        <p:nvSpPr>
          <p:cNvPr id="77" name="Google Shape;7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a Browser Do?</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Browsers have several different jobs...</a:t>
            </a:r>
            <a:endParaRPr/>
          </a:p>
          <a:p>
            <a:pPr indent="-342900" lvl="0" marL="457200" rtl="0" algn="l">
              <a:spcBef>
                <a:spcPts val="1600"/>
              </a:spcBef>
              <a:spcAft>
                <a:spcPts val="0"/>
              </a:spcAft>
              <a:buSzPts val="1800"/>
              <a:buAutoNum type="arabicPeriod" startAt="2"/>
            </a:pPr>
            <a:r>
              <a:rPr lang="en"/>
              <a:t>Interpreting instructions and rendering (i.e. “drawing”) text, images, and graphics to the screen.</a:t>
            </a:r>
            <a:endParaRPr/>
          </a:p>
          <a:p>
            <a:pPr indent="-342900" lvl="0" marL="457200" rtl="0" algn="l">
              <a:spcBef>
                <a:spcPts val="1000"/>
              </a:spcBef>
              <a:spcAft>
                <a:spcPts val="0"/>
              </a:spcAft>
              <a:buSzPts val="1800"/>
              <a:buAutoNum type="arabicPeriod" startAt="2"/>
            </a:pPr>
            <a:r>
              <a:rPr lang="en"/>
              <a:t>Responding to user events via default behaviors or via custom behaviors that are controlled by JavaScript</a:t>
            </a:r>
            <a:endParaRPr/>
          </a:p>
          <a:p>
            <a:pPr indent="-342900" lvl="0" marL="457200" rtl="0" algn="l">
              <a:spcBef>
                <a:spcPts val="1000"/>
              </a:spcBef>
              <a:spcAft>
                <a:spcPts val="0"/>
              </a:spcAft>
              <a:buSzPts val="1800"/>
              <a:buAutoNum type="arabicPeriod" startAt="2"/>
            </a:pPr>
            <a:r>
              <a:rPr lang="en"/>
              <a:t> Writing local data (cookies, local storage, password storage, history to your hard drive)</a:t>
            </a:r>
            <a:endParaRPr/>
          </a:p>
        </p:txBody>
      </p:sp>
      <p:sp>
        <p:nvSpPr>
          <p:cNvPr id="84" name="Google Shape;84;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idx="1" type="body"/>
          </p:nvPr>
        </p:nvSpPr>
        <p:spPr>
          <a:xfrm>
            <a:off x="311700" y="1152475"/>
            <a:ext cx="8520600" cy="326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steps that a browser follows to render an HTML page to the screen:</a:t>
            </a:r>
            <a:endParaRPr/>
          </a:p>
          <a:p>
            <a:pPr indent="-342900" lvl="0" marL="914400" rtl="0" algn="l">
              <a:spcBef>
                <a:spcPts val="1600"/>
              </a:spcBef>
              <a:spcAft>
                <a:spcPts val="0"/>
              </a:spcAft>
              <a:buSzPts val="1800"/>
              <a:buAutoNum type="arabicPeriod"/>
            </a:pPr>
            <a:r>
              <a:rPr lang="en"/>
              <a:t>Pulls down the HTML file</a:t>
            </a:r>
            <a:endParaRPr/>
          </a:p>
          <a:p>
            <a:pPr indent="-342900" lvl="0" marL="914400" rtl="0" algn="l">
              <a:spcBef>
                <a:spcPts val="1600"/>
              </a:spcBef>
              <a:spcAft>
                <a:spcPts val="0"/>
              </a:spcAft>
              <a:buSzPts val="1800"/>
              <a:buAutoNum type="arabicPeriod"/>
            </a:pPr>
            <a:r>
              <a:rPr lang="en"/>
              <a:t>Reads it, scans it for links (“src” and “href” attributes), and then pulls down linked files</a:t>
            </a:r>
            <a:endParaRPr/>
          </a:p>
          <a:p>
            <a:pPr indent="-342900" lvl="0" marL="914400" rtl="0" algn="l">
              <a:spcBef>
                <a:spcPts val="1600"/>
              </a:spcBef>
              <a:spcAft>
                <a:spcPts val="1600"/>
              </a:spcAft>
              <a:buSzPts val="1800"/>
              <a:buAutoNum type="arabicPeriod"/>
            </a:pPr>
            <a:r>
              <a:rPr lang="en"/>
              <a:t>As it pulls down resources, it redraws the screen with the information. The addition of new image, CSS, and JavaScript files usually triggers a screen redraw</a:t>
            </a:r>
            <a:endParaRPr/>
          </a:p>
        </p:txBody>
      </p:sp>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a browser interprets files</a:t>
            </a:r>
            <a:endParaRPr/>
          </a:p>
        </p:txBody>
      </p:sp>
      <p:sp>
        <p:nvSpPr>
          <p:cNvPr id="91" name="Google Shape;9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 Browser Inspector</a:t>
            </a:r>
            <a:endParaRPr/>
          </a:p>
        </p:txBody>
      </p:sp>
      <p:sp>
        <p:nvSpPr>
          <p:cNvPr id="97" name="Google Shape;97;p19"/>
          <p:cNvSpPr txBox="1"/>
          <p:nvPr>
            <p:ph idx="1" type="body"/>
          </p:nvPr>
        </p:nvSpPr>
        <p:spPr>
          <a:xfrm>
            <a:off x="311700" y="1152475"/>
            <a:ext cx="8520600" cy="29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Like with all programming, you will encounter errors as you develop your websites. The Browser Inspector is the very best resource that you have to help you resolve issues. It can help you...</a:t>
            </a:r>
            <a:endParaRPr/>
          </a:p>
          <a:p>
            <a:pPr indent="-342900" lvl="0" marL="457200" rtl="0" algn="l">
              <a:spcBef>
                <a:spcPts val="1600"/>
              </a:spcBef>
              <a:spcAft>
                <a:spcPts val="0"/>
              </a:spcAft>
              <a:buSzPts val="1800"/>
              <a:buChar char="-"/>
            </a:pPr>
            <a:r>
              <a:rPr lang="en"/>
              <a:t>Inspect and change elements and CSS properties</a:t>
            </a:r>
            <a:endParaRPr/>
          </a:p>
          <a:p>
            <a:pPr indent="-342900" lvl="0" marL="457200" rtl="0" algn="l">
              <a:spcBef>
                <a:spcPts val="0"/>
              </a:spcBef>
              <a:spcAft>
                <a:spcPts val="0"/>
              </a:spcAft>
              <a:buSzPts val="1800"/>
              <a:buChar char="-"/>
            </a:pPr>
            <a:r>
              <a:rPr lang="en"/>
              <a:t>Examining the files that your browser retrieves</a:t>
            </a:r>
            <a:endParaRPr/>
          </a:p>
          <a:p>
            <a:pPr indent="-342900" lvl="0" marL="457200" rtl="0" algn="l">
              <a:spcBef>
                <a:spcPts val="0"/>
              </a:spcBef>
              <a:spcAft>
                <a:spcPts val="0"/>
              </a:spcAft>
              <a:buSzPts val="1800"/>
              <a:buChar char="-"/>
            </a:pPr>
            <a:r>
              <a:rPr lang="en"/>
              <a:t>Examining requests and responses (communications)</a:t>
            </a:r>
            <a:endParaRPr/>
          </a:p>
          <a:p>
            <a:pPr indent="-342900" lvl="0" marL="457200" rtl="0" algn="l">
              <a:spcBef>
                <a:spcPts val="0"/>
              </a:spcBef>
              <a:spcAft>
                <a:spcPts val="0"/>
              </a:spcAft>
              <a:buSzPts val="1800"/>
              <a:buChar char="-"/>
            </a:pPr>
            <a:r>
              <a:rPr lang="en"/>
              <a:t>Help you identify JavaScript errors</a:t>
            </a:r>
            <a:endParaRPr/>
          </a:p>
        </p:txBody>
      </p:sp>
      <p:sp>
        <p:nvSpPr>
          <p:cNvPr id="98" name="Google Shape;9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Activity 1</a:t>
            </a:r>
            <a:endParaRPr/>
          </a:p>
          <a:p>
            <a:pPr indent="0" lvl="0" marL="0" rtl="0" algn="ctr">
              <a:spcBef>
                <a:spcPts val="0"/>
              </a:spcBef>
              <a:spcAft>
                <a:spcPts val="0"/>
              </a:spcAft>
              <a:buNone/>
            </a:pPr>
            <a:r>
              <a:rPr lang="en" sz="2200">
                <a:solidFill>
                  <a:srgbClr val="666666"/>
                </a:solidFill>
                <a:latin typeface="Rubik"/>
                <a:ea typeface="Rubik"/>
                <a:cs typeface="Rubik"/>
                <a:sym typeface="Rubik"/>
              </a:rPr>
              <a:t>Examining different sources of content:</a:t>
            </a:r>
            <a:br>
              <a:rPr lang="en" sz="2200">
                <a:solidFill>
                  <a:srgbClr val="666666"/>
                </a:solidFill>
                <a:latin typeface="Rubik"/>
                <a:ea typeface="Rubik"/>
                <a:cs typeface="Rubik"/>
                <a:sym typeface="Rubik"/>
              </a:rPr>
            </a:br>
            <a:r>
              <a:rPr lang="en" sz="2200">
                <a:solidFill>
                  <a:srgbClr val="666666"/>
                </a:solidFill>
                <a:latin typeface="Rubik"/>
                <a:ea typeface="Rubik"/>
                <a:cs typeface="Rubik"/>
                <a:sym typeface="Rubik"/>
              </a:rPr>
              <a:t>  </a:t>
            </a:r>
            <a:endParaRPr sz="2200">
              <a:solidFill>
                <a:srgbClr val="666666"/>
              </a:solidFill>
              <a:latin typeface="Rubik"/>
              <a:ea typeface="Rubik"/>
              <a:cs typeface="Rubik"/>
              <a:sym typeface="Rubik"/>
            </a:endParaRPr>
          </a:p>
          <a:p>
            <a:pPr indent="0" lvl="0" marL="0" rtl="0" algn="ctr">
              <a:spcBef>
                <a:spcPts val="0"/>
              </a:spcBef>
              <a:spcAft>
                <a:spcPts val="0"/>
              </a:spcAft>
              <a:buNone/>
            </a:pPr>
            <a:r>
              <a:rPr lang="en" sz="2200" u="sng">
                <a:solidFill>
                  <a:schemeClr val="hlink"/>
                </a:solidFill>
                <a:latin typeface="Rubik"/>
                <a:ea typeface="Rubik"/>
                <a:cs typeface="Rubik"/>
                <a:sym typeface="Rubik"/>
                <a:hlinkClick r:id="rId3"/>
              </a:rPr>
              <a:t>https://www.huffpost.com/</a:t>
            </a:r>
            <a:endParaRPr sz="2200">
              <a:solidFill>
                <a:srgbClr val="666666"/>
              </a:solidFill>
              <a:latin typeface="Rubik"/>
              <a:ea typeface="Rubik"/>
              <a:cs typeface="Rubik"/>
              <a:sym typeface="Rubik"/>
            </a:endParaRPr>
          </a:p>
        </p:txBody>
      </p:sp>
      <p:sp>
        <p:nvSpPr>
          <p:cNvPr id="104" name="Google Shape;10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1: The Network Panel</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Open a web browser (preferably Chrome) and navigate to </a:t>
            </a:r>
            <a:r>
              <a:rPr lang="en" u="sng">
                <a:solidFill>
                  <a:schemeClr val="hlink"/>
                </a:solidFill>
                <a:hlinkClick r:id="rId3"/>
              </a:rPr>
              <a:t>https://www.huffpost.com/</a:t>
            </a:r>
            <a:r>
              <a:rPr lang="en"/>
              <a:t>  </a:t>
            </a:r>
            <a:endParaRPr/>
          </a:p>
          <a:p>
            <a:pPr indent="-342900" lvl="0" marL="457200" rtl="0" algn="l">
              <a:spcBef>
                <a:spcPts val="1000"/>
              </a:spcBef>
              <a:spcAft>
                <a:spcPts val="0"/>
              </a:spcAft>
              <a:buSzPts val="1800"/>
              <a:buChar char="-"/>
            </a:pPr>
            <a:r>
              <a:rPr lang="en"/>
              <a:t>Right-click on the page and select “Inspect” from the context menu</a:t>
            </a:r>
            <a:endParaRPr/>
          </a:p>
          <a:p>
            <a:pPr indent="-342900" lvl="0" marL="457200" rtl="0" algn="l">
              <a:spcBef>
                <a:spcPts val="1000"/>
              </a:spcBef>
              <a:spcAft>
                <a:spcPts val="0"/>
              </a:spcAft>
              <a:buSzPts val="1800"/>
              <a:buChar char="-"/>
            </a:pPr>
            <a:r>
              <a:rPr lang="en"/>
              <a:t>Navigate to the network panel</a:t>
            </a:r>
            <a:endParaRPr/>
          </a:p>
          <a:p>
            <a:pPr indent="-342900" lvl="0" marL="457200" rtl="0" algn="l">
              <a:spcBef>
                <a:spcPts val="1000"/>
              </a:spcBef>
              <a:spcAft>
                <a:spcPts val="0"/>
              </a:spcAft>
              <a:buSzPts val="1800"/>
              <a:buChar char="-"/>
            </a:pPr>
            <a:r>
              <a:rPr lang="en"/>
              <a:t>Right-click on one of the column headers (like Name), and when the context menu appears, ensure that “Domain” is turned on</a:t>
            </a:r>
            <a:endParaRPr/>
          </a:p>
          <a:p>
            <a:pPr indent="-342900" lvl="0" marL="457200" rtl="0" algn="l">
              <a:spcBef>
                <a:spcPts val="1000"/>
              </a:spcBef>
              <a:spcAft>
                <a:spcPts val="1000"/>
              </a:spcAft>
              <a:buSzPts val="1800"/>
              <a:buChar char="-"/>
            </a:pPr>
            <a:r>
              <a:rPr lang="en"/>
              <a:t>Reload the page</a:t>
            </a:r>
            <a:endParaRPr/>
          </a:p>
        </p:txBody>
      </p:sp>
      <p:sp>
        <p:nvSpPr>
          <p:cNvPr id="111" name="Google Shape;11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orthwestern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